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embeddedFontLst>
    <p:embeddedFont>
      <p:font typeface="Franklin Gothic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ii6A1hcJpb4yDb4q1g2FxUZhPh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FranklinGothic-bold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d5b3da9a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10d5b3da9af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b913d971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0b913d971e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b913d971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10b913d971e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d5b3da9a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0d5b3da9af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b913d971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10b913d971e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d5b3da9a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0d5b3da9af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d5b3da9a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0d5b3da9af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d5b3da9a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10d5b3da9af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d5b3da9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g10d5b3da9af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d5b3da9a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10d5b3da9af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d5b3da9a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10d5b3da9af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d5b3da9a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10d5b3da9af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d5b3da9a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10d5b3da9af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d5b3da9a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10d5b3da9af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b913d971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10b913d971e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/>
          <p:nvPr/>
        </p:nvSpPr>
        <p:spPr>
          <a:xfrm>
            <a:off x="0" y="0"/>
            <a:ext cx="9152529" cy="736270"/>
          </a:xfrm>
          <a:prstGeom prst="rect">
            <a:avLst/>
          </a:prstGeom>
          <a:gradFill>
            <a:gsLst>
              <a:gs pos="0">
                <a:srgbClr val="166018"/>
              </a:gs>
              <a:gs pos="1000">
                <a:srgbClr val="166018"/>
              </a:gs>
              <a:gs pos="52000">
                <a:srgbClr val="00B0F0"/>
              </a:gs>
              <a:gs pos="100000">
                <a:srgbClr val="17365D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INDIAN INSTITUTE OF TECHNOLOGY ROORKEE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7895" y="-1281"/>
            <a:ext cx="755828" cy="73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06150"/>
            <a:ext cx="9133727" cy="18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4285" y="-1480"/>
            <a:ext cx="979715" cy="961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8"/>
          <p:cNvCxnSpPr/>
          <p:nvPr/>
        </p:nvCxnSpPr>
        <p:spPr>
          <a:xfrm>
            <a:off x="0" y="990600"/>
            <a:ext cx="9144000" cy="0"/>
          </a:xfrm>
          <a:prstGeom prst="straightConnector1">
            <a:avLst/>
          </a:prstGeom>
          <a:noFill/>
          <a:ln cap="flat" cmpd="sng" w="50800">
            <a:solidFill>
              <a:srgbClr val="36609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8"/>
          <p:cNvCxnSpPr/>
          <p:nvPr/>
        </p:nvCxnSpPr>
        <p:spPr>
          <a:xfrm>
            <a:off x="0" y="6756400"/>
            <a:ext cx="9144000" cy="0"/>
          </a:xfrm>
          <a:prstGeom prst="straightConnector1">
            <a:avLst/>
          </a:prstGeom>
          <a:noFill/>
          <a:ln cap="flat" cmpd="sng" w="222250">
            <a:solidFill>
              <a:srgbClr val="36609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" name="Google Shape;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072" y="2118212"/>
            <a:ext cx="5321656" cy="351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8"/>
          <p:cNvSpPr txBox="1"/>
          <p:nvPr/>
        </p:nvSpPr>
        <p:spPr>
          <a:xfrm>
            <a:off x="8382001" y="6607628"/>
            <a:ext cx="762000" cy="198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180654" y="202990"/>
            <a:ext cx="7042080" cy="554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180653" y="1173984"/>
            <a:ext cx="8768137" cy="5223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Slide">
  <p:cSld name="Last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/>
        </p:nvSpPr>
        <p:spPr>
          <a:xfrm>
            <a:off x="8382001" y="6607628"/>
            <a:ext cx="762000" cy="198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3363913" y="2971801"/>
            <a:ext cx="2452687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" name="Google Shape;31;p11"/>
          <p:cNvCxnSpPr/>
          <p:nvPr/>
        </p:nvCxnSpPr>
        <p:spPr>
          <a:xfrm>
            <a:off x="3595524" y="3619535"/>
            <a:ext cx="2009553" cy="0"/>
          </a:xfrm>
          <a:prstGeom prst="straightConnector1">
            <a:avLst/>
          </a:prstGeom>
          <a:noFill/>
          <a:ln cap="flat" cmpd="sng" w="50800">
            <a:solidFill>
              <a:srgbClr val="36609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73072" y="2118212"/>
            <a:ext cx="5321656" cy="3510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type="title"/>
          </p:nvPr>
        </p:nvSpPr>
        <p:spPr>
          <a:xfrm>
            <a:off x="180654" y="202990"/>
            <a:ext cx="7042080" cy="554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180654" y="1132413"/>
            <a:ext cx="4288604" cy="4806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180654" y="1613043"/>
            <a:ext cx="4288604" cy="47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7" name="Google Shape;37;p9"/>
          <p:cNvSpPr txBox="1"/>
          <p:nvPr>
            <p:ph idx="3" type="body"/>
          </p:nvPr>
        </p:nvSpPr>
        <p:spPr>
          <a:xfrm>
            <a:off x="4645025" y="1125166"/>
            <a:ext cx="4242121" cy="4878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9"/>
          <p:cNvSpPr txBox="1"/>
          <p:nvPr>
            <p:ph idx="4" type="body"/>
          </p:nvPr>
        </p:nvSpPr>
        <p:spPr>
          <a:xfrm>
            <a:off x="4645025" y="1613043"/>
            <a:ext cx="4242121" cy="47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4285" y="-1480"/>
            <a:ext cx="979715" cy="961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9"/>
          <p:cNvCxnSpPr/>
          <p:nvPr/>
        </p:nvCxnSpPr>
        <p:spPr>
          <a:xfrm>
            <a:off x="0" y="990600"/>
            <a:ext cx="9144000" cy="0"/>
          </a:xfrm>
          <a:prstGeom prst="straightConnector1">
            <a:avLst/>
          </a:prstGeom>
          <a:noFill/>
          <a:ln cap="flat" cmpd="sng" w="50800">
            <a:solidFill>
              <a:srgbClr val="36609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9"/>
          <p:cNvCxnSpPr/>
          <p:nvPr/>
        </p:nvCxnSpPr>
        <p:spPr>
          <a:xfrm>
            <a:off x="0" y="6756400"/>
            <a:ext cx="9144000" cy="0"/>
          </a:xfrm>
          <a:prstGeom prst="straightConnector1">
            <a:avLst/>
          </a:prstGeom>
          <a:noFill/>
          <a:ln cap="flat" cmpd="sng" w="222250">
            <a:solidFill>
              <a:srgbClr val="36609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" name="Google Shape;4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/>
          <p:nvPr/>
        </p:nvSpPr>
        <p:spPr>
          <a:xfrm>
            <a:off x="8382001" y="6607628"/>
            <a:ext cx="762000" cy="198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73072" y="2118212"/>
            <a:ext cx="5321656" cy="351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4285" y="-1480"/>
            <a:ext cx="979715" cy="961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10"/>
          <p:cNvCxnSpPr/>
          <p:nvPr/>
        </p:nvCxnSpPr>
        <p:spPr>
          <a:xfrm>
            <a:off x="0" y="990600"/>
            <a:ext cx="9144000" cy="0"/>
          </a:xfrm>
          <a:prstGeom prst="straightConnector1">
            <a:avLst/>
          </a:prstGeom>
          <a:noFill/>
          <a:ln cap="flat" cmpd="sng" w="50800">
            <a:solidFill>
              <a:srgbClr val="36609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10"/>
          <p:cNvCxnSpPr/>
          <p:nvPr/>
        </p:nvCxnSpPr>
        <p:spPr>
          <a:xfrm>
            <a:off x="0" y="6756400"/>
            <a:ext cx="9144000" cy="0"/>
          </a:xfrm>
          <a:prstGeom prst="straightConnector1">
            <a:avLst/>
          </a:prstGeom>
          <a:noFill/>
          <a:ln cap="flat" cmpd="sng" w="222250">
            <a:solidFill>
              <a:srgbClr val="36609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" name="Google Shape;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/>
        </p:nvSpPr>
        <p:spPr>
          <a:xfrm>
            <a:off x="8382001" y="6607628"/>
            <a:ext cx="762000" cy="198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>
            <p:ph idx="4294967295" type="title"/>
          </p:nvPr>
        </p:nvSpPr>
        <p:spPr>
          <a:xfrm>
            <a:off x="948420" y="2102926"/>
            <a:ext cx="7247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/>
              <a:t>Week 2 Classroom Session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d5b3da9af_0_66"/>
          <p:cNvSpPr txBox="1"/>
          <p:nvPr>
            <p:ph type="title"/>
          </p:nvPr>
        </p:nvSpPr>
        <p:spPr>
          <a:xfrm>
            <a:off x="180654" y="4173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Problem Statement 1</a:t>
            </a:r>
            <a:endParaRPr sz="3500"/>
          </a:p>
        </p:txBody>
      </p:sp>
      <p:sp>
        <p:nvSpPr>
          <p:cNvPr id="121" name="Google Shape;121;g10d5b3da9af_0_66"/>
          <p:cNvSpPr txBox="1"/>
          <p:nvPr/>
        </p:nvSpPr>
        <p:spPr>
          <a:xfrm>
            <a:off x="623950" y="1157275"/>
            <a:ext cx="7614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login Page must link to a Home page where the page looks as below.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10d5b3da9af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5375"/>
            <a:ext cx="8839200" cy="4109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b913d971e_0_100"/>
          <p:cNvSpPr txBox="1"/>
          <p:nvPr>
            <p:ph type="title"/>
          </p:nvPr>
        </p:nvSpPr>
        <p:spPr>
          <a:xfrm>
            <a:off x="180654" y="4173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Output</a:t>
            </a:r>
            <a:endParaRPr sz="3500"/>
          </a:p>
        </p:txBody>
      </p:sp>
      <p:pic>
        <p:nvPicPr>
          <p:cNvPr id="128" name="Google Shape;128;g10b913d971e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425" y="1200624"/>
            <a:ext cx="3995012" cy="477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0b913d971e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50" y="1200624"/>
            <a:ext cx="3792999" cy="47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b913d971e_0_37"/>
          <p:cNvSpPr txBox="1"/>
          <p:nvPr>
            <p:ph type="title"/>
          </p:nvPr>
        </p:nvSpPr>
        <p:spPr>
          <a:xfrm>
            <a:off x="180654" y="4173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Problem Statement 2</a:t>
            </a:r>
            <a:endParaRPr sz="3500"/>
          </a:p>
        </p:txBody>
      </p:sp>
      <p:sp>
        <p:nvSpPr>
          <p:cNvPr id="135" name="Google Shape;135;g10b913d971e_0_37"/>
          <p:cNvSpPr txBox="1"/>
          <p:nvPr/>
        </p:nvSpPr>
        <p:spPr>
          <a:xfrm>
            <a:off x="623950" y="1081075"/>
            <a:ext cx="7614900" cy="5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Web page where Customers can order Furniture online.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Header and footer of the page.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Filter column to the left of the page where the filter options would be,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 (Office, Home)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range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Furniture Material (Wood, Steel, Plastic)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to the filter column insert images of at least 12 furniture images.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image is clicked the page should redirect to a Product details page.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Product details page insert image and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details like Product Name and Dimensions.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lists so that the customer can customize Material, Fabric and Color of the Fabric of his choice.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price and Proceed to Pay button.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d5b3da9af_0_73"/>
          <p:cNvSpPr txBox="1"/>
          <p:nvPr>
            <p:ph type="title"/>
          </p:nvPr>
        </p:nvSpPr>
        <p:spPr>
          <a:xfrm>
            <a:off x="180654" y="4173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Problem Statement 2</a:t>
            </a:r>
            <a:endParaRPr sz="3500"/>
          </a:p>
        </p:txBody>
      </p:sp>
      <p:sp>
        <p:nvSpPr>
          <p:cNvPr id="141" name="Google Shape;141;g10d5b3da9af_0_73"/>
          <p:cNvSpPr txBox="1"/>
          <p:nvPr/>
        </p:nvSpPr>
        <p:spPr>
          <a:xfrm>
            <a:off x="623950" y="1157275"/>
            <a:ext cx="76149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	When clicked on proceed to pay button, the page should redirect to Payment Page.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	In the Payment Page print, Amount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	Create a form to enter the below details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lphaL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 Number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lphaL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lphaL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Expiry Month and Year as list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lphaL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CVV number and pay button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	Make sure all the validation is done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	When clicked on pay button, Payment success page should open with payment confirmation details like Delivery Date, Transaction Id, Transaction Date, and Payment Mode.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b913d971e_0_70"/>
          <p:cNvSpPr txBox="1"/>
          <p:nvPr>
            <p:ph type="title"/>
          </p:nvPr>
        </p:nvSpPr>
        <p:spPr>
          <a:xfrm>
            <a:off x="180654" y="4173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Output</a:t>
            </a:r>
            <a:endParaRPr sz="3500"/>
          </a:p>
        </p:txBody>
      </p:sp>
      <p:sp>
        <p:nvSpPr>
          <p:cNvPr id="147" name="Google Shape;147;g10b913d971e_0_70"/>
          <p:cNvSpPr txBox="1"/>
          <p:nvPr/>
        </p:nvSpPr>
        <p:spPr>
          <a:xfrm>
            <a:off x="608599" y="1246750"/>
            <a:ext cx="764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Page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10b913d971e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8150"/>
            <a:ext cx="8839200" cy="4213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d5b3da9af_0_86"/>
          <p:cNvSpPr txBox="1"/>
          <p:nvPr>
            <p:ph type="title"/>
          </p:nvPr>
        </p:nvSpPr>
        <p:spPr>
          <a:xfrm>
            <a:off x="180654" y="4173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Output</a:t>
            </a:r>
            <a:endParaRPr sz="3500"/>
          </a:p>
        </p:txBody>
      </p:sp>
      <p:sp>
        <p:nvSpPr>
          <p:cNvPr id="154" name="Google Shape;154;g10d5b3da9af_0_86"/>
          <p:cNvSpPr txBox="1"/>
          <p:nvPr/>
        </p:nvSpPr>
        <p:spPr>
          <a:xfrm>
            <a:off x="608599" y="1246750"/>
            <a:ext cx="764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Details Page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10d5b3da9af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7050"/>
            <a:ext cx="8839200" cy="421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d5b3da9af_0_93"/>
          <p:cNvSpPr txBox="1"/>
          <p:nvPr>
            <p:ph type="title"/>
          </p:nvPr>
        </p:nvSpPr>
        <p:spPr>
          <a:xfrm>
            <a:off x="180654" y="4173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Output</a:t>
            </a:r>
            <a:endParaRPr sz="3500"/>
          </a:p>
        </p:txBody>
      </p:sp>
      <p:sp>
        <p:nvSpPr>
          <p:cNvPr id="161" name="Google Shape;161;g10d5b3da9af_0_93"/>
          <p:cNvSpPr txBox="1"/>
          <p:nvPr/>
        </p:nvSpPr>
        <p:spPr>
          <a:xfrm>
            <a:off x="608599" y="1094350"/>
            <a:ext cx="764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 Page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10d5b3da9af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2250"/>
            <a:ext cx="7989297" cy="479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d5b3da9af_0_79"/>
          <p:cNvSpPr txBox="1"/>
          <p:nvPr>
            <p:ph type="title"/>
          </p:nvPr>
        </p:nvSpPr>
        <p:spPr>
          <a:xfrm>
            <a:off x="180654" y="4173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Output</a:t>
            </a:r>
            <a:endParaRPr sz="3500"/>
          </a:p>
        </p:txBody>
      </p:sp>
      <p:sp>
        <p:nvSpPr>
          <p:cNvPr id="168" name="Google Shape;168;g10d5b3da9af_0_79"/>
          <p:cNvSpPr txBox="1"/>
          <p:nvPr/>
        </p:nvSpPr>
        <p:spPr>
          <a:xfrm>
            <a:off x="608599" y="1246750"/>
            <a:ext cx="764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 Successful Page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10d5b3da9af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7050"/>
            <a:ext cx="8839200" cy="42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>
            <p:ph type="title"/>
          </p:nvPr>
        </p:nvSpPr>
        <p:spPr>
          <a:xfrm>
            <a:off x="3363913" y="2971801"/>
            <a:ext cx="2452687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33054" y="1887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Styling</a:t>
            </a:r>
            <a:endParaRPr sz="3500"/>
          </a:p>
        </p:txBody>
      </p:sp>
      <p:sp>
        <p:nvSpPr>
          <p:cNvPr id="61" name="Google Shape;61;p2"/>
          <p:cNvSpPr txBox="1"/>
          <p:nvPr/>
        </p:nvSpPr>
        <p:spPr>
          <a:xfrm>
            <a:off x="623949" y="1538275"/>
            <a:ext cx="76404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style one specific tag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&lt;p&gt;Good Evening Learners !!!&lt;/p&gt;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Separates code form body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style similar tag at a time.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&lt;style&gt;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p{color: red}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&lt;/style&gt;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d5b3da9af_0_1"/>
          <p:cNvSpPr txBox="1"/>
          <p:nvPr>
            <p:ph type="title"/>
          </p:nvPr>
        </p:nvSpPr>
        <p:spPr>
          <a:xfrm>
            <a:off x="333054" y="1887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Styling</a:t>
            </a:r>
            <a:endParaRPr sz="3500"/>
          </a:p>
        </p:txBody>
      </p:sp>
      <p:sp>
        <p:nvSpPr>
          <p:cNvPr id="67" name="Google Shape;67;g10d5b3da9af_0_1"/>
          <p:cNvSpPr txBox="1"/>
          <p:nvPr/>
        </p:nvSpPr>
        <p:spPr>
          <a:xfrm>
            <a:off x="623949" y="1538275"/>
            <a:ext cx="76404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to create .css file and enter all the css properties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apply same properties to various html pages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Example: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g10d5b3da9af_0_1"/>
          <p:cNvPicPr preferRelativeResize="0"/>
          <p:nvPr/>
        </p:nvPicPr>
        <p:blipFill rotWithShape="1">
          <a:blip r:embed="rId3">
            <a:alphaModFix/>
          </a:blip>
          <a:srcRect b="43078" l="0" r="50290" t="0"/>
          <a:stretch/>
        </p:blipFill>
        <p:spPr>
          <a:xfrm>
            <a:off x="1101175" y="3428992"/>
            <a:ext cx="2739705" cy="2262884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g10d5b3da9af_0_1"/>
          <p:cNvPicPr preferRelativeResize="0"/>
          <p:nvPr/>
        </p:nvPicPr>
        <p:blipFill rotWithShape="1">
          <a:blip r:embed="rId4">
            <a:alphaModFix/>
          </a:blip>
          <a:srcRect b="29597" l="0" r="30323" t="0"/>
          <a:stretch/>
        </p:blipFill>
        <p:spPr>
          <a:xfrm>
            <a:off x="4114825" y="3429000"/>
            <a:ext cx="4722325" cy="1741350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d5b3da9af_0_15"/>
          <p:cNvSpPr txBox="1"/>
          <p:nvPr>
            <p:ph type="title"/>
          </p:nvPr>
        </p:nvSpPr>
        <p:spPr>
          <a:xfrm>
            <a:off x="333054" y="1887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Display - Inline</a:t>
            </a:r>
            <a:endParaRPr sz="3500"/>
          </a:p>
        </p:txBody>
      </p:sp>
      <p:sp>
        <p:nvSpPr>
          <p:cNvPr id="75" name="Google Shape;75;g10d5b3da9af_0_15"/>
          <p:cNvSpPr txBox="1"/>
          <p:nvPr/>
        </p:nvSpPr>
        <p:spPr>
          <a:xfrm>
            <a:off x="598350" y="1538275"/>
            <a:ext cx="7665900" cy="3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using Inline.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.fun_inline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inline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the default for span */</a:t>
            </a:r>
            <a:endParaRPr b="1" sz="12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150px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1px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 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b="1" lang="en-US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101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197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144</a:t>
            </a: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Lorem ipsum dolor sit amet, </a:t>
            </a:r>
            <a:r>
              <a:rPr b="1" lang="en-US" sz="13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&lt;span</a:t>
            </a: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3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"fun_inline"</a:t>
            </a:r>
            <a:r>
              <a:rPr b="1" lang="en-US" sz="13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consectetur</a:t>
            </a:r>
            <a:r>
              <a:rPr b="1" lang="en-US" sz="13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adipisicing elit. </a:t>
            </a:r>
            <a:r>
              <a:rPr b="1" lang="en-US" sz="13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&lt;span</a:t>
            </a: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3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"fun_inline"</a:t>
            </a:r>
            <a:r>
              <a:rPr b="1" lang="en-US" sz="13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Placeat</a:t>
            </a:r>
            <a:r>
              <a:rPr b="1" lang="en-US" sz="13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laudantium? Quam perferendis harum labore, aspernatur aut id sequi natus officiis, quia excepturi minus ab nobis repudiandae cumque non dolorem distinctio?</a:t>
            </a:r>
            <a:r>
              <a:rPr b="1" lang="en-US" sz="13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g10d5b3da9af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200" y="5162650"/>
            <a:ext cx="6156225" cy="1235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d5b3da9af_0_26"/>
          <p:cNvSpPr txBox="1"/>
          <p:nvPr>
            <p:ph type="title"/>
          </p:nvPr>
        </p:nvSpPr>
        <p:spPr>
          <a:xfrm>
            <a:off x="333054" y="1887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Display - block</a:t>
            </a:r>
            <a:endParaRPr sz="3500"/>
          </a:p>
        </p:txBody>
      </p:sp>
      <p:sp>
        <p:nvSpPr>
          <p:cNvPr id="82" name="Google Shape;82;g10d5b3da9af_0_26"/>
          <p:cNvSpPr txBox="1"/>
          <p:nvPr/>
        </p:nvSpPr>
        <p:spPr>
          <a:xfrm>
            <a:off x="598350" y="1538275"/>
            <a:ext cx="766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display: inline to display: block for the previous properties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10d5b3da9af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913" y="2247650"/>
            <a:ext cx="5939325" cy="408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d5b3da9af_0_35"/>
          <p:cNvSpPr txBox="1"/>
          <p:nvPr>
            <p:ph type="title"/>
          </p:nvPr>
        </p:nvSpPr>
        <p:spPr>
          <a:xfrm>
            <a:off x="333054" y="1887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Display inline-block</a:t>
            </a:r>
            <a:endParaRPr sz="3500"/>
          </a:p>
        </p:txBody>
      </p:sp>
      <p:sp>
        <p:nvSpPr>
          <p:cNvPr id="89" name="Google Shape;89;g10d5b3da9af_0_35"/>
          <p:cNvSpPr txBox="1"/>
          <p:nvPr/>
        </p:nvSpPr>
        <p:spPr>
          <a:xfrm>
            <a:off x="598350" y="1538275"/>
            <a:ext cx="766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10d5b3da9af_0_35"/>
          <p:cNvSpPr txBox="1"/>
          <p:nvPr/>
        </p:nvSpPr>
        <p:spPr>
          <a:xfrm>
            <a:off x="217775" y="1129400"/>
            <a:ext cx="4103700" cy="4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  Display using inline-block.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"fun_inline_block"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&lt;h3&gt;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Profile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Manage your profile details, 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passwords, Benificiary,..etc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"fun_inline_block"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&lt;h3&gt;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Transaction History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 all the transactions here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"fun_inline_block"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&lt;h3&gt;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Transfer Funds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Make payment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g10d5b3da9af_0_35"/>
          <p:cNvPicPr preferRelativeResize="0"/>
          <p:nvPr/>
        </p:nvPicPr>
        <p:blipFill rotWithShape="1">
          <a:blip r:embed="rId3">
            <a:alphaModFix/>
          </a:blip>
          <a:srcRect b="0" l="0" r="25378" t="0"/>
          <a:stretch/>
        </p:blipFill>
        <p:spPr>
          <a:xfrm>
            <a:off x="3510550" y="4861174"/>
            <a:ext cx="5157849" cy="141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g10d5b3da9af_0_35"/>
          <p:cNvSpPr txBox="1"/>
          <p:nvPr/>
        </p:nvSpPr>
        <p:spPr>
          <a:xfrm>
            <a:off x="4372638" y="1129400"/>
            <a:ext cx="4224000" cy="28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.fun_inline_block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inline-block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use vertical align to align the boxes */</a:t>
            </a:r>
            <a:endParaRPr b="1" sz="12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vertical-align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middle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250px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indianred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2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peru</a:t>
            </a: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b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d5b3da9af_0_41"/>
          <p:cNvSpPr txBox="1"/>
          <p:nvPr>
            <p:ph type="title"/>
          </p:nvPr>
        </p:nvSpPr>
        <p:spPr>
          <a:xfrm>
            <a:off x="333054" y="1887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Min and Max width</a:t>
            </a:r>
            <a:endParaRPr sz="3500"/>
          </a:p>
        </p:txBody>
      </p:sp>
      <p:sp>
        <p:nvSpPr>
          <p:cNvPr id="98" name="Google Shape;98;g10d5b3da9af_0_41"/>
          <p:cNvSpPr txBox="1"/>
          <p:nvPr/>
        </p:nvSpPr>
        <p:spPr>
          <a:xfrm>
            <a:off x="598350" y="1538275"/>
            <a:ext cx="7665900" cy="4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set min and max width for the html tags.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your browser is in maximize mode the width of the tags will not be beyond the given max width.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browser is small in size, the width of the tags will not be less than the given min width.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we try to reduce the size of screen beyond the min width, the page will overflow and we can see a horizontal scroll bar on the web page.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min-width: 400px;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max-width: 600px;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d5b3da9af_0_46"/>
          <p:cNvSpPr txBox="1"/>
          <p:nvPr>
            <p:ph type="title"/>
          </p:nvPr>
        </p:nvSpPr>
        <p:spPr>
          <a:xfrm>
            <a:off x="333054" y="1887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Min and Max width</a:t>
            </a:r>
            <a:endParaRPr sz="3500"/>
          </a:p>
        </p:txBody>
      </p:sp>
      <p:sp>
        <p:nvSpPr>
          <p:cNvPr id="104" name="Google Shape;104;g10d5b3da9af_0_46"/>
          <p:cNvSpPr txBox="1"/>
          <p:nvPr/>
        </p:nvSpPr>
        <p:spPr>
          <a:xfrm>
            <a:off x="598350" y="1538275"/>
            <a:ext cx="805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g10d5b3da9af_0_46"/>
          <p:cNvPicPr preferRelativeResize="0"/>
          <p:nvPr/>
        </p:nvPicPr>
        <p:blipFill rotWithShape="1">
          <a:blip r:embed="rId3">
            <a:alphaModFix/>
          </a:blip>
          <a:srcRect b="3707" l="0" r="32009" t="0"/>
          <a:stretch/>
        </p:blipFill>
        <p:spPr>
          <a:xfrm>
            <a:off x="321325" y="1545300"/>
            <a:ext cx="4557525" cy="3579025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g10d5b3da9af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875" y="1548310"/>
            <a:ext cx="2876252" cy="2384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g10d5b3da9af_0_46"/>
          <p:cNvCxnSpPr>
            <a:endCxn id="106" idx="1"/>
          </p:cNvCxnSpPr>
          <p:nvPr/>
        </p:nvCxnSpPr>
        <p:spPr>
          <a:xfrm flipH="1" rot="10800000">
            <a:off x="4994675" y="2740312"/>
            <a:ext cx="967200" cy="210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g10d5b3da9af_0_46"/>
          <p:cNvSpPr/>
          <p:nvPr/>
        </p:nvSpPr>
        <p:spPr>
          <a:xfrm>
            <a:off x="6020820" y="3725449"/>
            <a:ext cx="2876100" cy="21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0d5b3da9af_0_46"/>
          <p:cNvSpPr/>
          <p:nvPr/>
        </p:nvSpPr>
        <p:spPr>
          <a:xfrm rot="5400000">
            <a:off x="7654400" y="2589325"/>
            <a:ext cx="2265000" cy="16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b913d971e_0_108"/>
          <p:cNvSpPr txBox="1"/>
          <p:nvPr>
            <p:ph type="title"/>
          </p:nvPr>
        </p:nvSpPr>
        <p:spPr>
          <a:xfrm>
            <a:off x="180654" y="417315"/>
            <a:ext cx="7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Problem Statement 1</a:t>
            </a:r>
            <a:endParaRPr sz="3500"/>
          </a:p>
        </p:txBody>
      </p:sp>
      <p:sp>
        <p:nvSpPr>
          <p:cNvPr id="115" name="Google Shape;115;g10b913d971e_0_108"/>
          <p:cNvSpPr txBox="1"/>
          <p:nvPr/>
        </p:nvSpPr>
        <p:spPr>
          <a:xfrm>
            <a:off x="623950" y="1157275"/>
            <a:ext cx="76149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Page where the page contains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Button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to Sign In Page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Sign In Page where the page must contain the below fields along with validation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Name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Name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Re-Enter Password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ITR_PPT_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2015-07-18T13:17:54Z</dcterms:created>
  <dc:creator>Dr. Sudip Roy</dc:creator>
</cp:coreProperties>
</file>